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56" y="-5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F3DC-A383-48EE-9FE5-7FDC504FF4F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9C3F-3E24-4AD9-85C0-DC7842CF8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0585" y="5366413"/>
            <a:ext cx="10101107" cy="611936"/>
          </a:xfrm>
          <a:prstGeom prst="rect">
            <a:avLst/>
          </a:prstGeom>
        </p:spPr>
        <p:txBody>
          <a:bodyPr wrap="square" lIns="158229" tIns="158229" rIns="158229" bIns="158229">
            <a:spAutoFit/>
          </a:bodyPr>
          <a:lstStyle>
            <a:lvl1pPr marL="0" indent="0">
              <a:buNone/>
              <a:defRPr sz="19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28473" indent="-395567">
              <a:defRPr sz="1600">
                <a:latin typeface="Trebuchet MS" pitchFamily="34" charset="0"/>
              </a:defRPr>
            </a:lvl2pPr>
            <a:lvl3pPr marL="1424041" indent="-395567">
              <a:defRPr sz="1600">
                <a:latin typeface="Trebuchet MS" pitchFamily="34" charset="0"/>
              </a:defRPr>
            </a:lvl3pPr>
            <a:lvl4pPr marL="1859166" indent="-435125">
              <a:defRPr sz="1600">
                <a:latin typeface="Trebuchet MS" pitchFamily="34" charset="0"/>
              </a:defRPr>
            </a:lvl4pPr>
            <a:lvl5pPr marL="2175618" indent="-316455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9429" y="4843688"/>
            <a:ext cx="10093134" cy="574096"/>
          </a:xfrm>
          <a:prstGeom prst="rect">
            <a:avLst/>
          </a:prstGeom>
          <a:noFill/>
        </p:spPr>
        <p:txBody>
          <a:bodyPr wrap="square" lIns="63292" tIns="63292" rIns="63292" bIns="63292" anchor="ctr" anchorCtr="0">
            <a:spAutoFit/>
          </a:bodyPr>
          <a:lstStyle>
            <a:lvl1pPr marL="0" indent="0"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49427" y="13073377"/>
            <a:ext cx="10095599" cy="574096"/>
          </a:xfrm>
          <a:prstGeom prst="rect">
            <a:avLst/>
          </a:prstGeom>
          <a:noFill/>
        </p:spPr>
        <p:txBody>
          <a:bodyPr wrap="square" lIns="63292" tIns="63292" rIns="63292" bIns="63292" anchor="ctr" anchorCtr="0">
            <a:spAutoFit/>
          </a:bodyPr>
          <a:lstStyle>
            <a:lvl1pPr marL="0" indent="0"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845788" y="4843688"/>
            <a:ext cx="10093003" cy="574096"/>
          </a:xfrm>
          <a:prstGeom prst="rect">
            <a:avLst/>
          </a:prstGeom>
          <a:noFill/>
        </p:spPr>
        <p:txBody>
          <a:bodyPr wrap="square" lIns="63292" tIns="63292" rIns="63292" bIns="63292" anchor="ctr" anchorCtr="0">
            <a:spAutoFit/>
          </a:bodyPr>
          <a:lstStyle>
            <a:lvl1pPr marL="0" indent="0"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845788" y="5366413"/>
            <a:ext cx="10093003" cy="611936"/>
          </a:xfrm>
          <a:prstGeom prst="rect">
            <a:avLst/>
          </a:prstGeom>
        </p:spPr>
        <p:txBody>
          <a:bodyPr wrap="square" lIns="158229" tIns="158229" rIns="158229" bIns="158229">
            <a:spAutoFit/>
          </a:bodyPr>
          <a:lstStyle>
            <a:lvl1pPr marL="0" indent="0">
              <a:buNone/>
              <a:defRPr sz="19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28473" indent="-395567">
              <a:defRPr sz="1600">
                <a:latin typeface="Trebuchet MS" pitchFamily="34" charset="0"/>
              </a:defRPr>
            </a:lvl2pPr>
            <a:lvl3pPr marL="1424041" indent="-395567">
              <a:defRPr sz="1600">
                <a:latin typeface="Trebuchet MS" pitchFamily="34" charset="0"/>
              </a:defRPr>
            </a:lvl3pPr>
            <a:lvl4pPr marL="1859166" indent="-435125">
              <a:defRPr sz="1600">
                <a:latin typeface="Trebuchet MS" pitchFamily="34" charset="0"/>
              </a:defRPr>
            </a:lvl4pPr>
            <a:lvl5pPr marL="2175618" indent="-316455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0845790" y="13089347"/>
            <a:ext cx="10090229" cy="574096"/>
          </a:xfrm>
          <a:prstGeom prst="rect">
            <a:avLst/>
          </a:prstGeom>
          <a:noFill/>
        </p:spPr>
        <p:txBody>
          <a:bodyPr wrap="square" lIns="63292" tIns="63292" rIns="63292" bIns="63292" anchor="ctr" anchorCtr="0">
            <a:spAutoFit/>
          </a:bodyPr>
          <a:lstStyle>
            <a:lvl1pPr marL="0" indent="0"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0841922" y="13650525"/>
            <a:ext cx="10094097" cy="611936"/>
          </a:xfrm>
          <a:prstGeom prst="rect">
            <a:avLst/>
          </a:prstGeom>
        </p:spPr>
        <p:txBody>
          <a:bodyPr wrap="square" lIns="158229" tIns="158229" rIns="158229" bIns="158229">
            <a:spAutoFit/>
          </a:bodyPr>
          <a:lstStyle>
            <a:lvl1pPr marL="0" indent="0">
              <a:buNone/>
              <a:defRPr sz="19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28473" indent="-395567">
              <a:defRPr sz="1600">
                <a:latin typeface="Trebuchet MS" pitchFamily="34" charset="0"/>
              </a:defRPr>
            </a:lvl2pPr>
            <a:lvl3pPr marL="1424041" indent="-395567">
              <a:defRPr sz="1600">
                <a:latin typeface="Trebuchet MS" pitchFamily="34" charset="0"/>
              </a:defRPr>
            </a:lvl3pPr>
            <a:lvl4pPr marL="1859166" indent="-435125">
              <a:defRPr sz="1600">
                <a:latin typeface="Trebuchet MS" pitchFamily="34" charset="0"/>
              </a:defRPr>
            </a:lvl4pPr>
            <a:lvl5pPr marL="2175618" indent="-316455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0853614" y="23621189"/>
            <a:ext cx="10085177" cy="574096"/>
          </a:xfrm>
          <a:prstGeom prst="rect">
            <a:avLst/>
          </a:prstGeom>
          <a:noFill/>
        </p:spPr>
        <p:txBody>
          <a:bodyPr wrap="square" lIns="63292" tIns="63292" rIns="63292" bIns="63292" anchor="ctr" anchorCtr="0">
            <a:spAutoFit/>
          </a:bodyPr>
          <a:lstStyle>
            <a:lvl1pPr marL="0" indent="0"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0845790" y="24196513"/>
            <a:ext cx="10090229" cy="611936"/>
          </a:xfrm>
          <a:prstGeom prst="rect">
            <a:avLst/>
          </a:prstGeom>
        </p:spPr>
        <p:txBody>
          <a:bodyPr wrap="square" lIns="158229" tIns="158229" rIns="158229" bIns="158229">
            <a:spAutoFit/>
          </a:bodyPr>
          <a:lstStyle>
            <a:lvl1pPr marL="0" indent="0">
              <a:buNone/>
              <a:defRPr sz="19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28473" indent="-395567">
              <a:defRPr sz="1600">
                <a:latin typeface="Trebuchet MS" pitchFamily="34" charset="0"/>
              </a:defRPr>
            </a:lvl2pPr>
            <a:lvl3pPr marL="1424041" indent="-395567">
              <a:defRPr sz="1600">
                <a:latin typeface="Trebuchet MS" pitchFamily="34" charset="0"/>
              </a:defRPr>
            </a:lvl3pPr>
            <a:lvl4pPr marL="1859166" indent="-435125">
              <a:defRPr sz="1600">
                <a:latin typeface="Trebuchet MS" pitchFamily="34" charset="0"/>
              </a:defRPr>
            </a:lvl4pPr>
            <a:lvl5pPr marL="2175618" indent="-316455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0585" y="13635870"/>
            <a:ext cx="10101977" cy="611936"/>
          </a:xfrm>
          <a:prstGeom prst="rect">
            <a:avLst/>
          </a:prstGeom>
        </p:spPr>
        <p:txBody>
          <a:bodyPr wrap="square" lIns="158229" tIns="158229" rIns="158229" bIns="158229">
            <a:spAutoFit/>
          </a:bodyPr>
          <a:lstStyle>
            <a:lvl1pPr marL="0" indent="0">
              <a:buNone/>
              <a:defRPr sz="19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28473" indent="-395567">
              <a:defRPr sz="1600">
                <a:latin typeface="Trebuchet MS" pitchFamily="34" charset="0"/>
              </a:defRPr>
            </a:lvl2pPr>
            <a:lvl3pPr marL="1424041" indent="-395567">
              <a:defRPr sz="1600">
                <a:latin typeface="Trebuchet MS" pitchFamily="34" charset="0"/>
              </a:defRPr>
            </a:lvl3pPr>
            <a:lvl4pPr marL="1859166" indent="-435125">
              <a:defRPr sz="1600">
                <a:latin typeface="Trebuchet MS" pitchFamily="34" charset="0"/>
              </a:defRPr>
            </a:lvl4pPr>
            <a:lvl5pPr marL="2175618" indent="-316455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89864" y="2908092"/>
            <a:ext cx="15607073" cy="769353"/>
          </a:xfrm>
          <a:prstGeom prst="rect">
            <a:avLst/>
          </a:prstGeom>
        </p:spPr>
        <p:txBody>
          <a:bodyPr lIns="54668" tIns="27334" rIns="54668" bIns="27334">
            <a:normAutofit/>
          </a:bodyPr>
          <a:lstStyle>
            <a:lvl1pPr marL="0" indent="0" algn="ctr">
              <a:buFontTx/>
              <a:buNone/>
              <a:defRPr sz="39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4200"/>
            </a:lvl2pPr>
            <a:lvl3pPr>
              <a:buFontTx/>
              <a:buNone/>
              <a:defRPr sz="4200"/>
            </a:lvl3pPr>
            <a:lvl4pPr>
              <a:buFontTx/>
              <a:buNone/>
              <a:defRPr sz="4200"/>
            </a:lvl4pPr>
            <a:lvl5pPr>
              <a:buFontTx/>
              <a:buNone/>
              <a:defRPr sz="4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89864" y="1809893"/>
            <a:ext cx="15607073" cy="892866"/>
          </a:xfrm>
          <a:prstGeom prst="rect">
            <a:avLst/>
          </a:prstGeom>
        </p:spPr>
        <p:txBody>
          <a:bodyPr lIns="54668" tIns="27334" rIns="54668" bIns="27334" anchor="t" anchorCtr="1">
            <a:noAutofit/>
          </a:bodyPr>
          <a:lstStyle>
            <a:lvl1pPr marL="0" indent="0" algn="ctr">
              <a:buFontTx/>
              <a:buNone/>
              <a:defRPr sz="5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4200"/>
            </a:lvl2pPr>
            <a:lvl3pPr>
              <a:buFontTx/>
              <a:buNone/>
              <a:defRPr sz="4200"/>
            </a:lvl3pPr>
            <a:lvl4pPr>
              <a:buFontTx/>
              <a:buNone/>
              <a:defRPr sz="4200"/>
            </a:lvl4pPr>
            <a:lvl5pPr>
              <a:buFontTx/>
              <a:buNone/>
              <a:defRPr sz="4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89864" y="348714"/>
            <a:ext cx="15607073" cy="1255846"/>
          </a:xfrm>
          <a:prstGeom prst="rect">
            <a:avLst/>
          </a:prstGeom>
        </p:spPr>
        <p:txBody>
          <a:bodyPr lIns="54668" tIns="27334" rIns="54668" bIns="27334" anchor="t" anchorCtr="1">
            <a:normAutofit/>
          </a:bodyPr>
          <a:lstStyle>
            <a:lvl1pPr marL="0" indent="0" algn="ctr">
              <a:buFontTx/>
              <a:buNone/>
              <a:defRPr sz="68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4200"/>
            </a:lvl2pPr>
            <a:lvl3pPr>
              <a:buFontTx/>
              <a:buNone/>
              <a:defRPr sz="4200"/>
            </a:lvl3pPr>
            <a:lvl4pPr>
              <a:buFontTx/>
              <a:buNone/>
              <a:defRPr sz="4200"/>
            </a:lvl4pPr>
            <a:lvl5pPr>
              <a:buFontTx/>
              <a:buNone/>
              <a:defRPr sz="4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489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63000"/>
                <a:lumOff val="37000"/>
                <a:alpha val="74000"/>
              </a:schemeClr>
            </a:gs>
            <a:gs pos="80000">
              <a:schemeClr val="bg1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86671" y="29703715"/>
            <a:ext cx="1578544" cy="19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3173" tIns="31580" rIns="63173" bIns="3158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  <p:extLst>
      <p:ext uri="{BB962C8B-B14F-4D97-AF65-F5344CB8AC3E}">
        <p14:creationId xmlns:p14="http://schemas.microsoft.com/office/powerpoint/2010/main" val="245078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3037955" rtl="0" eaLnBrk="1" latinLnBrk="0" hangingPunct="1">
        <a:spcBef>
          <a:spcPct val="0"/>
        </a:spcBef>
        <a:buNone/>
        <a:defRPr sz="61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234" indent="-1139234" algn="l" defTabSz="3037955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338" indent="-949360" algn="l" defTabSz="303795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7442" indent="-759490" algn="l" defTabSz="303795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16419" indent="-759490" algn="l" defTabSz="3037955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35397" indent="-759490" algn="l" defTabSz="3037955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354374" indent="-759490" algn="l" defTabSz="303795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348" indent="-759490" algn="l" defTabSz="303795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2329" indent="-759490" algn="l" defTabSz="303795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1303" indent="-759490" algn="l" defTabSz="303795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18977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37955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556929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075906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594884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113865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2839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1816" algn="l" defTabSz="30379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3000"/>
                <a:lumOff val="37000"/>
                <a:alpha val="59000"/>
              </a:schemeClr>
            </a:gs>
            <a:gs pos="80000">
              <a:schemeClr val="bg1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9"/>
          </p:nvPr>
        </p:nvSpPr>
        <p:spPr>
          <a:xfrm>
            <a:off x="10853614" y="24140987"/>
            <a:ext cx="10085177" cy="574096"/>
          </a:xfrm>
        </p:spPr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0"/>
          </p:nvPr>
        </p:nvSpPr>
        <p:spPr>
          <a:xfrm>
            <a:off x="10845790" y="24716311"/>
            <a:ext cx="10090229" cy="611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0"/>
          </p:nvPr>
        </p:nvSpPr>
        <p:spPr>
          <a:xfrm>
            <a:off x="2889864" y="3713450"/>
            <a:ext cx="15607073" cy="76935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51"/>
          </p:nvPr>
        </p:nvSpPr>
        <p:spPr>
          <a:xfrm>
            <a:off x="2889864" y="2581825"/>
            <a:ext cx="15607073" cy="89286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3"/>
          </p:nvPr>
        </p:nvSpPr>
        <p:spPr>
          <a:xfrm>
            <a:off x="2889864" y="1066717"/>
            <a:ext cx="15607073" cy="125584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ATA\EURACHEM_GA_WR_2024_20240312\InternetinisPuslapis\Logo\Eurachem_Roundel_Logo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28" y="27453355"/>
            <a:ext cx="2304256" cy="230425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8624" y="28002124"/>
            <a:ext cx="15841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Arial Black" pitchFamily="34" charset="0"/>
              </a:rPr>
              <a:t>Quality </a:t>
            </a:r>
            <a:r>
              <a:rPr lang="en-US" sz="2600" b="1" dirty="0" smtClean="0">
                <a:latin typeface="Arial Black" pitchFamily="34" charset="0"/>
              </a:rPr>
              <a:t>Assurance in Chemical, Medical and Microbiological Laboratories</a:t>
            </a:r>
            <a:endParaRPr lang="en-US" sz="2600" dirty="0">
              <a:latin typeface="Arial Black" pitchFamily="34" charset="0"/>
            </a:endParaRPr>
          </a:p>
          <a:p>
            <a:r>
              <a:rPr lang="en-US" sz="2600" b="1" dirty="0"/>
              <a:t>Scientific Workshop in connection with EURACHEM General Assembly 2024</a:t>
            </a:r>
            <a:endParaRPr lang="en-US" sz="2600" dirty="0"/>
          </a:p>
          <a:p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13-14 May 2024, Vilnius (Lithuania)</a:t>
            </a:r>
            <a:endParaRPr lang="en-US" sz="2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</p:sld>
</file>

<file path=ppt/theme/theme1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Without guides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Evaldas</dc:creator>
  <cp:lastModifiedBy>E</cp:lastModifiedBy>
  <cp:revision>4</cp:revision>
  <dcterms:created xsi:type="dcterms:W3CDTF">2024-04-04T15:14:28Z</dcterms:created>
  <dcterms:modified xsi:type="dcterms:W3CDTF">2024-04-04T15:41:26Z</dcterms:modified>
</cp:coreProperties>
</file>